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66" r:id="rId2"/>
    <p:sldId id="268" r:id="rId3"/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</p:sldIdLst>
  <p:sldSz cx="17556163" cy="9875838"/>
  <p:notesSz cx="9875838" cy="17556163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제목 없는 구역" id="{5A55FE20-4B08-FA43-960F-9B8B1207EEA1}">
          <p14:sldIdLst>
            <p14:sldId id="266"/>
            <p14:sldId id="268"/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1696"/>
    <p:restoredTop sz="94610"/>
  </p:normalViewPr>
  <p:slideViewPr>
    <p:cSldViewPr snapToGrid="0" snapToObjects="1">
      <p:cViewPr varScale="1">
        <p:scale>
          <a:sx n="34" d="100"/>
          <a:sy n="34" d="100"/>
        </p:scale>
        <p:origin x="216" y="20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26884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375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메뉴이(가) 표시된 사진&#10;&#10;자동 생성된 설명">
            <a:extLst>
              <a:ext uri="{FF2B5EF4-FFF2-40B4-BE49-F238E27FC236}">
                <a16:creationId xmlns:a16="http://schemas.microsoft.com/office/drawing/2014/main" id="{AAEB9341-DF12-7864-DB60-130FD019BA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01" r="51511" b="85874"/>
          <a:stretch/>
        </p:blipFill>
        <p:spPr>
          <a:xfrm>
            <a:off x="170119" y="2500407"/>
            <a:ext cx="4117235" cy="1405730"/>
          </a:xfrm>
          <a:prstGeom prst="rect">
            <a:avLst/>
          </a:prstGeom>
        </p:spPr>
      </p:pic>
      <p:pic>
        <p:nvPicPr>
          <p:cNvPr id="4" name="그림 3" descr="텍스트, 스크린샷, 메뉴이(가) 표시된 사진&#10;&#10;자동 생성된 설명">
            <a:extLst>
              <a:ext uri="{FF2B5EF4-FFF2-40B4-BE49-F238E27FC236}">
                <a16:creationId xmlns:a16="http://schemas.microsoft.com/office/drawing/2014/main" id="{3BDF99BC-84A7-07BD-2AFD-80A3908027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986" t="-3259" r="6053" b="45983"/>
          <a:stretch/>
        </p:blipFill>
        <p:spPr>
          <a:xfrm>
            <a:off x="12551166" y="2127110"/>
            <a:ext cx="4247552" cy="6276079"/>
          </a:xfrm>
          <a:prstGeom prst="rect">
            <a:avLst/>
          </a:prstGeom>
        </p:spPr>
      </p:pic>
      <p:pic>
        <p:nvPicPr>
          <p:cNvPr id="5" name="그림 4" descr="텍스트, 스크린샷, 메뉴이(가) 표시된 사진&#10;&#10;자동 생성된 설명">
            <a:extLst>
              <a:ext uri="{FF2B5EF4-FFF2-40B4-BE49-F238E27FC236}">
                <a16:creationId xmlns:a16="http://schemas.microsoft.com/office/drawing/2014/main" id="{60BEAE1D-050A-129C-584C-38AEA69DF3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34" t="14127" r="51511" b="59024"/>
          <a:stretch/>
        </p:blipFill>
        <p:spPr>
          <a:xfrm>
            <a:off x="4014919" y="2380549"/>
            <a:ext cx="4425264" cy="2768601"/>
          </a:xfrm>
          <a:prstGeom prst="rect">
            <a:avLst/>
          </a:prstGeom>
        </p:spPr>
      </p:pic>
      <p:pic>
        <p:nvPicPr>
          <p:cNvPr id="6" name="그림 5" descr="텍스트, 스크린샷, 메뉴이(가) 표시된 사진&#10;&#10;자동 생성된 설명">
            <a:extLst>
              <a:ext uri="{FF2B5EF4-FFF2-40B4-BE49-F238E27FC236}">
                <a16:creationId xmlns:a16="http://schemas.microsoft.com/office/drawing/2014/main" id="{385C0DAA-06F8-B82D-FBE0-8572ED8DA6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63" t="41908" r="53056"/>
          <a:stretch/>
        </p:blipFill>
        <p:spPr>
          <a:xfrm>
            <a:off x="8259370" y="2500407"/>
            <a:ext cx="4247552" cy="60592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87CFB63-E873-DE08-C17B-76730651E79E}"/>
              </a:ext>
            </a:extLst>
          </p:cNvPr>
          <p:cNvSpPr txBox="1"/>
          <p:nvPr/>
        </p:nvSpPr>
        <p:spPr>
          <a:xfrm>
            <a:off x="170119" y="454949"/>
            <a:ext cx="34284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3600" b="1" dirty="0">
                <a:latin typeface="NanumSquareOTF ExtraBold" panose="020B0600000101010101" pitchFamily="34" charset="-127"/>
                <a:ea typeface="NanumSquareOTF ExtraBold" panose="020B0600000101010101" pitchFamily="34" charset="-127"/>
              </a:rPr>
              <a:t>1</a:t>
            </a:r>
            <a:r>
              <a:rPr kumimoji="1" lang="en-US" altLang="ko-KR" sz="3600" b="1" dirty="0">
                <a:latin typeface="NanumSquareOTF ExtraBold" panose="020B0600000101010101" pitchFamily="34" charset="-127"/>
                <a:ea typeface="NanumSquareOTF ExtraBold" panose="020B0600000101010101" pitchFamily="34" charset="-127"/>
              </a:rPr>
              <a:t>.</a:t>
            </a:r>
            <a:r>
              <a:rPr kumimoji="1" lang="ko-KR" altLang="en-US" sz="3600" b="1" dirty="0">
                <a:latin typeface="NanumSquareOTF ExtraBold" panose="020B0600000101010101" pitchFamily="34" charset="-127"/>
                <a:ea typeface="NanumSquareOTF ExtraBold" panose="020B0600000101010101" pitchFamily="34" charset="-127"/>
              </a:rPr>
              <a:t> 메뉴 구조도</a:t>
            </a:r>
            <a:endParaRPr kumimoji="1" lang="ko-Kore-KR" altLang="en-US" sz="3600" b="1" dirty="0">
              <a:latin typeface="NanumSquareOTF ExtraBold" panose="020B0600000101010101" pitchFamily="34" charset="-127"/>
              <a:ea typeface="NanumSquareOTF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492087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F27A9C6-AB0B-BDF9-C912-B7D5C7FBC2F2}"/>
              </a:ext>
            </a:extLst>
          </p:cNvPr>
          <p:cNvSpPr txBox="1"/>
          <p:nvPr/>
        </p:nvSpPr>
        <p:spPr>
          <a:xfrm>
            <a:off x="170119" y="454949"/>
            <a:ext cx="34284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600" b="1" dirty="0">
                <a:latin typeface="NanumSquareOTF ExtraBold" panose="020B0600000101010101" pitchFamily="34" charset="-127"/>
                <a:ea typeface="NanumSquareOTF ExtraBold" panose="020B0600000101010101" pitchFamily="34" charset="-127"/>
              </a:rPr>
              <a:t>2.</a:t>
            </a:r>
            <a:r>
              <a:rPr kumimoji="1" lang="ko-KR" altLang="en-US" sz="3600" b="1" dirty="0">
                <a:latin typeface="NanumSquareOTF ExtraBold" panose="020B0600000101010101" pitchFamily="34" charset="-127"/>
                <a:ea typeface="NanumSquareOTF ExtraBold" panose="020B0600000101010101" pitchFamily="34" charset="-127"/>
              </a:rPr>
              <a:t> 와이어 프레임</a:t>
            </a:r>
            <a:endParaRPr kumimoji="1" lang="ko-Kore-KR" altLang="en-US" sz="3600" b="1" dirty="0">
              <a:latin typeface="NanumSquareOTF ExtraBold" panose="020B0600000101010101" pitchFamily="34" charset="-127"/>
              <a:ea typeface="NanumSquareOTF ExtraBold" panose="020B0600000101010101" pitchFamily="34" charset="-127"/>
            </a:endParaRPr>
          </a:p>
        </p:txBody>
      </p:sp>
      <p:pic>
        <p:nvPicPr>
          <p:cNvPr id="29" name="그림 28" descr="텍스트, 스크린샷, 웹사이트이(가) 표시된 사진&#10;&#10;자동 생성된 설명">
            <a:extLst>
              <a:ext uri="{FF2B5EF4-FFF2-40B4-BE49-F238E27FC236}">
                <a16:creationId xmlns:a16="http://schemas.microsoft.com/office/drawing/2014/main" id="{AF66803E-9952-9AFF-C4E8-259408B69A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9243" y="1195258"/>
            <a:ext cx="14397676" cy="8225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0904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17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19</Words>
  <Application>Microsoft Macintosh PowerPoint</Application>
  <PresentationFormat>사용자 지정</PresentationFormat>
  <Paragraphs>13</Paragraphs>
  <Slides>12</Slides>
  <Notes>11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6" baseType="lpstr">
      <vt:lpstr>NanumSquareOTF ExtraBold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mangoboard.net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로그인창</dc:title>
  <dc:subject>Presentation</dc:subject>
  <dc:creator>mangoboard.net_30384324</dc:creator>
  <cp:lastModifiedBy>유혜연</cp:lastModifiedBy>
  <cp:revision>3</cp:revision>
  <dcterms:created xsi:type="dcterms:W3CDTF">2023-09-23T00:56:15Z</dcterms:created>
  <dcterms:modified xsi:type="dcterms:W3CDTF">2023-09-30T13:19:47Z</dcterms:modified>
</cp:coreProperties>
</file>